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5" r:id="rId11"/>
    <p:sldId id="32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2" r:id="rId69"/>
    <p:sldId id="324" r:id="rId70"/>
    <p:sldId id="323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hooing.com/#main/inse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3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사용법?</a:t>
            </a:r>
          </a:p>
        </p:txBody>
      </p:sp>
    </p:spTree>
    <p:extLst>
      <p:ext uri="{BB962C8B-B14F-4D97-AF65-F5344CB8AC3E}">
        <p14:creationId xmlns:p14="http://schemas.microsoft.com/office/powerpoint/2010/main" val="9441378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1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데이터모델링(관리자 erd)</a:t>
            </a:r>
          </a:p>
        </p:txBody>
      </p:sp>
      <p:pic>
        <p:nvPicPr>
          <p:cNvPr id="376" name="ERD(관리자 주요 기능).png" descr="ERD(관리자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주제 선정, UI 설계(피그마): 2024.09.19 ~ 2024.10.12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DB 설계: 2024.10.03 ~ 2024.10.18</a:t>
            </a:r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테스트(2024.11.12 ~. 2024.11.19)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762170" y="5439140"/>
            <a:ext cx="7575417" cy="6548155"/>
          </a:xfrm>
          <a:prstGeom prst="rect">
            <a:avLst/>
          </a:prstGeom>
        </p:spPr>
        <p:txBody>
          <a:bodyPr/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r>
              <a:rPr sz="3780" spc="37" dirty="0"/>
              <a:t> /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/>
              <a:t>후잉</a:t>
            </a:r>
            <a:r>
              <a:rPr dirty="0"/>
              <a:t> </a:t>
            </a:r>
            <a:r>
              <a:rPr dirty="0" err="1"/>
              <a:t>가계부</a:t>
            </a:r>
            <a:r>
              <a:rPr dirty="0"/>
              <a:t>(</a:t>
            </a:r>
            <a:r>
              <a:rPr u="sng" dirty="0">
                <a:hlinkClick r:id="rId3"/>
              </a:rPr>
              <a:t>https://whooing.com/#main/insert</a:t>
            </a:r>
            <a:r>
              <a:rPr dirty="0"/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1060</Words>
  <Application>Microsoft Office PowerPoint</Application>
  <PresentationFormat>사용자 지정</PresentationFormat>
  <Paragraphs>193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벤치 마킹 사이트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55</cp:revision>
  <dcterms:modified xsi:type="dcterms:W3CDTF">2024-11-18T02:49:07Z</dcterms:modified>
</cp:coreProperties>
</file>